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 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89B55ED-62FE-DA3C-83F8-13CA934D9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B2FCB66-CFA1-4641-9234-05415C1885C7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692D97B-2657-0D6E-5E9B-A86A9B0B9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161" y="949646"/>
            <a:ext cx="4274600" cy="511210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304A0F0-7A88-D897-A848-DE5ADBCFD3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bonhomme dicté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636"/>
            <a:ext cx="10693400" cy="50932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/>
          </a:p>
          <a:p>
            <a:r>
              <a:rPr lang="fr-FR" sz="3600" dirty="0"/>
              <a:t>Dicte à ton camarade ce qu’il doit dessiner à l’aide d’adjectifs précis.</a:t>
            </a:r>
          </a:p>
          <a:p>
            <a:r>
              <a:rPr lang="fr-FR" sz="3600" dirty="0"/>
              <a:t>Il doit dessiner un </a:t>
            </a:r>
            <a:r>
              <a:rPr lang="fr-FR" sz="3600" dirty="0">
                <a:solidFill>
                  <a:srgbClr val="F4944A"/>
                </a:solidFill>
              </a:rPr>
              <a:t>bonhomme</a:t>
            </a:r>
            <a:r>
              <a:rPr lang="fr-FR" sz="3600" dirty="0">
                <a:solidFill>
                  <a:srgbClr val="9EC979"/>
                </a:solidFill>
              </a:rPr>
              <a:t> </a:t>
            </a:r>
            <a:r>
              <a:rPr lang="fr-FR" sz="3600" dirty="0"/>
              <a:t>le plus ressemblant possible au tien.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4BA4C4C-56AA-305F-4659-726371E2B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L’enquêteur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0303DDF-A4A5-43D5-8ADB-1F67D8DEB9ED}"/>
              </a:ext>
            </a:extLst>
          </p:cNvPr>
          <p:cNvSpPr txBox="1"/>
          <p:nvPr/>
        </p:nvSpPr>
        <p:spPr>
          <a:xfrm>
            <a:off x="1727200" y="1676400"/>
            <a:ext cx="657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Jouer au jeu. 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9099BCF2-F1A1-427B-982A-B20994885BC3}"/>
              </a:ext>
            </a:extLst>
          </p:cNvPr>
          <p:cNvSpPr txBox="1">
            <a:spLocks/>
          </p:cNvSpPr>
          <p:nvPr/>
        </p:nvSpPr>
        <p:spPr>
          <a:xfrm>
            <a:off x="205846" y="6163385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8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3 : Je participe à des échanges</a:t>
            </a:r>
            <a:r>
              <a:rPr lang="fr-FR" sz="1600" i="1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14" name="Picture 2" descr="Détective, Chercher, L'Homme, Recherche">
            <a:extLst>
              <a:ext uri="{FF2B5EF4-FFF2-40B4-BE49-F238E27FC236}">
                <a16:creationId xmlns:a16="http://schemas.microsoft.com/office/drawing/2014/main" id="{217DC4A8-1FDB-4E4B-894F-991F57359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07383"/>
            <a:ext cx="32004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4CBE32E-C939-5D8F-6B09-9981597447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9EFA0DCF-C83A-44DF-BB35-CE9DA66C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194" y="246432"/>
            <a:ext cx="6477000" cy="703263"/>
          </a:xfrm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Je présente mon livre</a:t>
            </a:r>
          </a:p>
        </p:txBody>
      </p:sp>
      <p:pic>
        <p:nvPicPr>
          <p:cNvPr id="15" name="Picture 2" descr="Livre, Ouvert, Mythologie, Celtique">
            <a:extLst>
              <a:ext uri="{FF2B5EF4-FFF2-40B4-BE49-F238E27FC236}">
                <a16:creationId xmlns:a16="http://schemas.microsoft.com/office/drawing/2014/main" id="{68E6BD17-8539-4227-BD0E-65C49364A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40" y="1752622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FD61E00-D408-68E7-05F9-2D6E558DB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89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 bonhomme dicté</vt:lpstr>
      <vt:lpstr>Jeu L’enquêteur</vt:lpstr>
      <vt:lpstr>Je présente mon livre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2022-08-06T14:26:12Z</dcterms:modified>
</cp:coreProperties>
</file>